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15" r:id="rId10"/>
    <p:sldId id="322" r:id="rId11"/>
    <p:sldId id="321" r:id="rId12"/>
    <p:sldId id="318" r:id="rId13"/>
    <p:sldId id="319" r:id="rId14"/>
    <p:sldId id="323" r:id="rId15"/>
    <p:sldId id="324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70" d="100"/>
          <a:sy n="70" d="100"/>
        </p:scale>
        <p:origin x="738" y="6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8.1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8.1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52875-E7D0-472E-A5C1-E1DBE168EF24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483D9B-48BE-4D2C-BD2C-3AD71A4268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Send automated email notifications upon registration, ensuring users are updated with account details and platform communications.</a:t>
          </a:r>
        </a:p>
      </dgm:t>
    </dgm:pt>
    <dgm:pt modelId="{782312D4-BC22-45FB-83EA-F081D7CF5613}" type="parTrans" cxnId="{6A140177-88B8-4171-A8C8-63D0A9AFEF60}">
      <dgm:prSet/>
      <dgm:spPr/>
      <dgm:t>
        <a:bodyPr/>
        <a:lstStyle/>
        <a:p>
          <a:endParaRPr lang="en-US"/>
        </a:p>
      </dgm:t>
    </dgm:pt>
    <dgm:pt modelId="{DED3F51E-688E-417F-91F3-18A690693CDA}" type="sibTrans" cxnId="{6A140177-88B8-4171-A8C8-63D0A9AFEF60}">
      <dgm:prSet/>
      <dgm:spPr/>
      <dgm:t>
        <a:bodyPr/>
        <a:lstStyle/>
        <a:p>
          <a:endParaRPr lang="en-US"/>
        </a:p>
      </dgm:t>
    </dgm:pt>
    <dgm:pt modelId="{E5BC6FD7-B510-4CBE-B14B-AD069B93A63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 Allow users to create professional resumes easily by inputting their details through an intuitive interface.</a:t>
          </a:r>
        </a:p>
      </dgm:t>
    </dgm:pt>
    <dgm:pt modelId="{B1AA433D-D3A7-45B6-9B4C-7338A9FA823C}" type="parTrans" cxnId="{38727F16-C3B3-4484-9F3C-EA4C695A336F}">
      <dgm:prSet/>
      <dgm:spPr/>
      <dgm:t>
        <a:bodyPr/>
        <a:lstStyle/>
        <a:p>
          <a:endParaRPr lang="en-US"/>
        </a:p>
      </dgm:t>
    </dgm:pt>
    <dgm:pt modelId="{2CBB46AE-D340-4296-9203-356975DFCD1F}" type="sibTrans" cxnId="{38727F16-C3B3-4484-9F3C-EA4C695A336F}">
      <dgm:prSet/>
      <dgm:spPr/>
      <dgm:t>
        <a:bodyPr/>
        <a:lstStyle/>
        <a:p>
          <a:endParaRPr lang="en-US"/>
        </a:p>
      </dgm:t>
    </dgm:pt>
    <dgm:pt modelId="{32291A46-2BEE-4C61-8E06-D2D5D22B739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. Provide a dedicated page for users to connect with the team, ask questions, and get support effectively.</a:t>
          </a:r>
        </a:p>
      </dgm:t>
    </dgm:pt>
    <dgm:pt modelId="{B02E5342-7CCF-4023-813C-82C520DC4F7D}" type="parTrans" cxnId="{7A13CDC6-E4B7-4D37-9D47-1680499B07DD}">
      <dgm:prSet/>
      <dgm:spPr/>
      <dgm:t>
        <a:bodyPr/>
        <a:lstStyle/>
        <a:p>
          <a:endParaRPr lang="en-US"/>
        </a:p>
      </dgm:t>
    </dgm:pt>
    <dgm:pt modelId="{C0385489-230B-4EB5-83A6-144060BF8EE7}" type="sibTrans" cxnId="{7A13CDC6-E4B7-4D37-9D47-1680499B07DD}">
      <dgm:prSet/>
      <dgm:spPr/>
      <dgm:t>
        <a:bodyPr/>
        <a:lstStyle/>
        <a:p>
          <a:endParaRPr lang="en-US"/>
        </a:p>
      </dgm:t>
    </dgm:pt>
    <dgm:pt modelId="{8F5BEF6F-2D5C-4C0B-BB0D-7DF9C79316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Provide an advanced and user-friendly search feature to help users find job opportunities tailored to their skills, location, and preferences..</a:t>
          </a:r>
          <a:endParaRPr lang="en-IN" dirty="0">
            <a:solidFill>
              <a:schemeClr val="tx1"/>
            </a:solidFill>
          </a:endParaRPr>
        </a:p>
      </dgm:t>
    </dgm:pt>
    <dgm:pt modelId="{8039F049-57DB-4001-BA6C-43952591D605}" type="parTrans" cxnId="{5B5BD532-DC21-4414-AF52-ED3C8F872ECD}">
      <dgm:prSet/>
      <dgm:spPr/>
      <dgm:t>
        <a:bodyPr/>
        <a:lstStyle/>
        <a:p>
          <a:endParaRPr lang="en-IN"/>
        </a:p>
      </dgm:t>
    </dgm:pt>
    <dgm:pt modelId="{C4953591-FCB7-42E1-A9AA-87D7424B8EE0}" type="sibTrans" cxnId="{5B5BD532-DC21-4414-AF52-ED3C8F872ECD}">
      <dgm:prSet/>
      <dgm:spPr/>
      <dgm:t>
        <a:bodyPr/>
        <a:lstStyle/>
        <a:p>
          <a:endParaRPr lang="en-IN"/>
        </a:p>
      </dgm:t>
    </dgm:pt>
    <dgm:pt modelId="{7F9CEE68-98FF-497C-8DAC-EF58EB697FEF}" type="pres">
      <dgm:prSet presAssocID="{AEF52875-E7D0-472E-A5C1-E1DBE168EF24}" presName="Name0" presStyleCnt="0">
        <dgm:presLayoutVars>
          <dgm:chMax val="7"/>
          <dgm:chPref val="7"/>
          <dgm:dir/>
        </dgm:presLayoutVars>
      </dgm:prSet>
      <dgm:spPr/>
    </dgm:pt>
    <dgm:pt modelId="{2F1BCBFE-F5C2-478B-B769-CF5AEF4EC9EE}" type="pres">
      <dgm:prSet presAssocID="{AEF52875-E7D0-472E-A5C1-E1DBE168EF24}" presName="Name1" presStyleCnt="0"/>
      <dgm:spPr/>
    </dgm:pt>
    <dgm:pt modelId="{8B811471-22C6-4850-9207-956D815B5E44}" type="pres">
      <dgm:prSet presAssocID="{AEF52875-E7D0-472E-A5C1-E1DBE168EF24}" presName="cycle" presStyleCnt="0"/>
      <dgm:spPr/>
    </dgm:pt>
    <dgm:pt modelId="{BBB96B55-6CCB-4711-9270-FEAF8E05C9D8}" type="pres">
      <dgm:prSet presAssocID="{AEF52875-E7D0-472E-A5C1-E1DBE168EF24}" presName="srcNode" presStyleLbl="node1" presStyleIdx="0" presStyleCnt="4"/>
      <dgm:spPr/>
    </dgm:pt>
    <dgm:pt modelId="{1883318E-687E-464A-B037-7A4DCA1C342B}" type="pres">
      <dgm:prSet presAssocID="{AEF52875-E7D0-472E-A5C1-E1DBE168EF24}" presName="conn" presStyleLbl="parChTrans1D2" presStyleIdx="0" presStyleCnt="1" custScaleX="101141" custScaleY="98962"/>
      <dgm:spPr/>
    </dgm:pt>
    <dgm:pt modelId="{D5EF9A1A-0251-47C9-B6C0-2BA13BC024F0}" type="pres">
      <dgm:prSet presAssocID="{AEF52875-E7D0-472E-A5C1-E1DBE168EF24}" presName="extraNode" presStyleLbl="node1" presStyleIdx="0" presStyleCnt="4"/>
      <dgm:spPr/>
    </dgm:pt>
    <dgm:pt modelId="{5480B99C-92CF-4889-A67B-448C2C72C596}" type="pres">
      <dgm:prSet presAssocID="{AEF52875-E7D0-472E-A5C1-E1DBE168EF24}" presName="dstNode" presStyleLbl="node1" presStyleIdx="0" presStyleCnt="4"/>
      <dgm:spPr/>
    </dgm:pt>
    <dgm:pt modelId="{95E681D3-5285-45E9-857A-F08BAEDE7BD4}" type="pres">
      <dgm:prSet presAssocID="{01483D9B-48BE-4D2C-BD2C-3AD71A426844}" presName="text_1" presStyleLbl="node1" presStyleIdx="0" presStyleCnt="4" custLinFactNeighborX="-727" custLinFactNeighborY="-4494">
        <dgm:presLayoutVars>
          <dgm:bulletEnabled val="1"/>
        </dgm:presLayoutVars>
      </dgm:prSet>
      <dgm:spPr/>
    </dgm:pt>
    <dgm:pt modelId="{DBF69E05-5759-4CDC-BCCC-EDA30F85BD53}" type="pres">
      <dgm:prSet presAssocID="{01483D9B-48BE-4D2C-BD2C-3AD71A426844}" presName="accent_1" presStyleCnt="0"/>
      <dgm:spPr/>
    </dgm:pt>
    <dgm:pt modelId="{A66B2A34-DA6C-4B49-B3DE-EA94F9E10286}" type="pres">
      <dgm:prSet presAssocID="{01483D9B-48BE-4D2C-BD2C-3AD71A426844}" presName="accentRepeatNode" presStyleLbl="solidFgAcc1" presStyleIdx="0" presStyleCnt="4" custLinFactNeighborX="2995" custLinFactNeighborY="-2215"/>
      <dgm:spPr/>
    </dgm:pt>
    <dgm:pt modelId="{9810E5A0-C4D0-4BF9-9770-16DC71A96B9E}" type="pres">
      <dgm:prSet presAssocID="{E5BC6FD7-B510-4CBE-B14B-AD069B93A632}" presName="text_2" presStyleLbl="node1" presStyleIdx="1" presStyleCnt="4" custLinFactNeighborX="1224" custLinFactNeighborY="-4709">
        <dgm:presLayoutVars>
          <dgm:bulletEnabled val="1"/>
        </dgm:presLayoutVars>
      </dgm:prSet>
      <dgm:spPr/>
    </dgm:pt>
    <dgm:pt modelId="{B0C5E628-6A07-4AA7-B6B0-94C583F9EC96}" type="pres">
      <dgm:prSet presAssocID="{E5BC6FD7-B510-4CBE-B14B-AD069B93A632}" presName="accent_2" presStyleCnt="0"/>
      <dgm:spPr/>
    </dgm:pt>
    <dgm:pt modelId="{177A4A5E-EBA6-4481-981E-698322142447}" type="pres">
      <dgm:prSet presAssocID="{E5BC6FD7-B510-4CBE-B14B-AD069B93A632}" presName="accentRepeatNode" presStyleLbl="solidFgAcc1" presStyleIdx="1" presStyleCnt="4" custLinFactNeighborX="1795" custLinFactNeighborY="5794"/>
      <dgm:spPr/>
    </dgm:pt>
    <dgm:pt modelId="{37DF6880-3AE3-4739-BF8A-433551658ACC}" type="pres">
      <dgm:prSet presAssocID="{32291A46-2BEE-4C61-8E06-D2D5D22B7399}" presName="text_3" presStyleLbl="node1" presStyleIdx="2" presStyleCnt="4" custLinFactNeighborY="-7516">
        <dgm:presLayoutVars>
          <dgm:bulletEnabled val="1"/>
        </dgm:presLayoutVars>
      </dgm:prSet>
      <dgm:spPr/>
    </dgm:pt>
    <dgm:pt modelId="{B1010E68-A5C2-4708-8333-4597CCDD7258}" type="pres">
      <dgm:prSet presAssocID="{32291A46-2BEE-4C61-8E06-D2D5D22B7399}" presName="accent_3" presStyleCnt="0"/>
      <dgm:spPr/>
    </dgm:pt>
    <dgm:pt modelId="{E41C6A2E-DCAF-41B8-875B-157A64242210}" type="pres">
      <dgm:prSet presAssocID="{32291A46-2BEE-4C61-8E06-D2D5D22B7399}" presName="accentRepeatNode" presStyleLbl="solidFgAcc1" presStyleIdx="2" presStyleCnt="4"/>
      <dgm:spPr/>
    </dgm:pt>
    <dgm:pt modelId="{DA2D4AD5-AD1D-4DE3-AC99-455A8BA54246}" type="pres">
      <dgm:prSet presAssocID="{8F5BEF6F-2D5C-4C0B-BB0D-7DF9C7931685}" presName="text_4" presStyleLbl="node1" presStyleIdx="3" presStyleCnt="4">
        <dgm:presLayoutVars>
          <dgm:bulletEnabled val="1"/>
        </dgm:presLayoutVars>
      </dgm:prSet>
      <dgm:spPr/>
    </dgm:pt>
    <dgm:pt modelId="{7E10E870-872C-4C14-B41B-E55254A355D4}" type="pres">
      <dgm:prSet presAssocID="{8F5BEF6F-2D5C-4C0B-BB0D-7DF9C7931685}" presName="accent_4" presStyleCnt="0"/>
      <dgm:spPr/>
    </dgm:pt>
    <dgm:pt modelId="{86C43192-24BC-4D57-8C30-4F1103A0F4F0}" type="pres">
      <dgm:prSet presAssocID="{8F5BEF6F-2D5C-4C0B-BB0D-7DF9C7931685}" presName="accentRepeatNode" presStyleLbl="solidFgAcc1" presStyleIdx="3" presStyleCnt="4" custLinFactNeighborX="931"/>
      <dgm:spPr/>
    </dgm:pt>
  </dgm:ptLst>
  <dgm:cxnLst>
    <dgm:cxn modelId="{38727F16-C3B3-4484-9F3C-EA4C695A336F}" srcId="{AEF52875-E7D0-472E-A5C1-E1DBE168EF24}" destId="{E5BC6FD7-B510-4CBE-B14B-AD069B93A632}" srcOrd="1" destOrd="0" parTransId="{B1AA433D-D3A7-45B6-9B4C-7338A9FA823C}" sibTransId="{2CBB46AE-D340-4296-9203-356975DFCD1F}"/>
    <dgm:cxn modelId="{C7768B29-A5FF-414C-B58F-24089286F94D}" type="presOf" srcId="{AEF52875-E7D0-472E-A5C1-E1DBE168EF24}" destId="{7F9CEE68-98FF-497C-8DAC-EF58EB697FEF}" srcOrd="0" destOrd="0" presId="urn:microsoft.com/office/officeart/2008/layout/VerticalCurvedList"/>
    <dgm:cxn modelId="{5B5BD532-DC21-4414-AF52-ED3C8F872ECD}" srcId="{AEF52875-E7D0-472E-A5C1-E1DBE168EF24}" destId="{8F5BEF6F-2D5C-4C0B-BB0D-7DF9C7931685}" srcOrd="3" destOrd="0" parTransId="{8039F049-57DB-4001-BA6C-43952591D605}" sibTransId="{C4953591-FCB7-42E1-A9AA-87D7424B8EE0}"/>
    <dgm:cxn modelId="{5EE1B948-02A5-49B5-BCB1-328D3B74147D}" type="presOf" srcId="{01483D9B-48BE-4D2C-BD2C-3AD71A426844}" destId="{95E681D3-5285-45E9-857A-F08BAEDE7BD4}" srcOrd="0" destOrd="0" presId="urn:microsoft.com/office/officeart/2008/layout/VerticalCurvedList"/>
    <dgm:cxn modelId="{39E6C94A-7E1B-4CD5-B552-A02B19B96EE7}" type="presOf" srcId="{32291A46-2BEE-4C61-8E06-D2D5D22B7399}" destId="{37DF6880-3AE3-4739-BF8A-433551658ACC}" srcOrd="0" destOrd="0" presId="urn:microsoft.com/office/officeart/2008/layout/VerticalCurvedList"/>
    <dgm:cxn modelId="{6A140177-88B8-4171-A8C8-63D0A9AFEF60}" srcId="{AEF52875-E7D0-472E-A5C1-E1DBE168EF24}" destId="{01483D9B-48BE-4D2C-BD2C-3AD71A426844}" srcOrd="0" destOrd="0" parTransId="{782312D4-BC22-45FB-83EA-F081D7CF5613}" sibTransId="{DED3F51E-688E-417F-91F3-18A690693CDA}"/>
    <dgm:cxn modelId="{437364C0-AC8B-4537-8D22-2B2F6684CD85}" type="presOf" srcId="{E5BC6FD7-B510-4CBE-B14B-AD069B93A632}" destId="{9810E5A0-C4D0-4BF9-9770-16DC71A96B9E}" srcOrd="0" destOrd="0" presId="urn:microsoft.com/office/officeart/2008/layout/VerticalCurvedList"/>
    <dgm:cxn modelId="{333881C4-6302-403B-9CCE-1B533782EE86}" type="presOf" srcId="{DED3F51E-688E-417F-91F3-18A690693CDA}" destId="{1883318E-687E-464A-B037-7A4DCA1C342B}" srcOrd="0" destOrd="0" presId="urn:microsoft.com/office/officeart/2008/layout/VerticalCurvedList"/>
    <dgm:cxn modelId="{7A13CDC6-E4B7-4D37-9D47-1680499B07DD}" srcId="{AEF52875-E7D0-472E-A5C1-E1DBE168EF24}" destId="{32291A46-2BEE-4C61-8E06-D2D5D22B7399}" srcOrd="2" destOrd="0" parTransId="{B02E5342-7CCF-4023-813C-82C520DC4F7D}" sibTransId="{C0385489-230B-4EB5-83A6-144060BF8EE7}"/>
    <dgm:cxn modelId="{66ED3CCC-F503-41FE-AD6B-C76978122010}" type="presOf" srcId="{8F5BEF6F-2D5C-4C0B-BB0D-7DF9C7931685}" destId="{DA2D4AD5-AD1D-4DE3-AC99-455A8BA54246}" srcOrd="0" destOrd="0" presId="urn:microsoft.com/office/officeart/2008/layout/VerticalCurvedList"/>
    <dgm:cxn modelId="{E9020F0B-765E-44E8-AB77-EE6F50F3365E}" type="presParOf" srcId="{7F9CEE68-98FF-497C-8DAC-EF58EB697FEF}" destId="{2F1BCBFE-F5C2-478B-B769-CF5AEF4EC9EE}" srcOrd="0" destOrd="0" presId="urn:microsoft.com/office/officeart/2008/layout/VerticalCurvedList"/>
    <dgm:cxn modelId="{B9873F6E-443A-4904-B1A3-3751D4C0134E}" type="presParOf" srcId="{2F1BCBFE-F5C2-478B-B769-CF5AEF4EC9EE}" destId="{8B811471-22C6-4850-9207-956D815B5E44}" srcOrd="0" destOrd="0" presId="urn:microsoft.com/office/officeart/2008/layout/VerticalCurvedList"/>
    <dgm:cxn modelId="{208FA632-4454-45E0-AC40-C898A65D3855}" type="presParOf" srcId="{8B811471-22C6-4850-9207-956D815B5E44}" destId="{BBB96B55-6CCB-4711-9270-FEAF8E05C9D8}" srcOrd="0" destOrd="0" presId="urn:microsoft.com/office/officeart/2008/layout/VerticalCurvedList"/>
    <dgm:cxn modelId="{8DE7A9DD-7C70-4D8A-8A40-189E14CDB8F9}" type="presParOf" srcId="{8B811471-22C6-4850-9207-956D815B5E44}" destId="{1883318E-687E-464A-B037-7A4DCA1C342B}" srcOrd="1" destOrd="0" presId="urn:microsoft.com/office/officeart/2008/layout/VerticalCurvedList"/>
    <dgm:cxn modelId="{00840B88-4F16-422D-81D2-03B4CEA2BEC0}" type="presParOf" srcId="{8B811471-22C6-4850-9207-956D815B5E44}" destId="{D5EF9A1A-0251-47C9-B6C0-2BA13BC024F0}" srcOrd="2" destOrd="0" presId="urn:microsoft.com/office/officeart/2008/layout/VerticalCurvedList"/>
    <dgm:cxn modelId="{367BB0A9-4A73-4099-9E52-1208DC3BEE33}" type="presParOf" srcId="{8B811471-22C6-4850-9207-956D815B5E44}" destId="{5480B99C-92CF-4889-A67B-448C2C72C596}" srcOrd="3" destOrd="0" presId="urn:microsoft.com/office/officeart/2008/layout/VerticalCurvedList"/>
    <dgm:cxn modelId="{98DE9855-5239-4961-937F-EADCDD0A2F67}" type="presParOf" srcId="{2F1BCBFE-F5C2-478B-B769-CF5AEF4EC9EE}" destId="{95E681D3-5285-45E9-857A-F08BAEDE7BD4}" srcOrd="1" destOrd="0" presId="urn:microsoft.com/office/officeart/2008/layout/VerticalCurvedList"/>
    <dgm:cxn modelId="{0F245031-1DF0-4010-83E8-3F2DB6A68C47}" type="presParOf" srcId="{2F1BCBFE-F5C2-478B-B769-CF5AEF4EC9EE}" destId="{DBF69E05-5759-4CDC-BCCC-EDA30F85BD53}" srcOrd="2" destOrd="0" presId="urn:microsoft.com/office/officeart/2008/layout/VerticalCurvedList"/>
    <dgm:cxn modelId="{DF5D22A3-6EEA-4805-BB0F-BB190DB3E889}" type="presParOf" srcId="{DBF69E05-5759-4CDC-BCCC-EDA30F85BD53}" destId="{A66B2A34-DA6C-4B49-B3DE-EA94F9E10286}" srcOrd="0" destOrd="0" presId="urn:microsoft.com/office/officeart/2008/layout/VerticalCurvedList"/>
    <dgm:cxn modelId="{BB404193-9C08-479A-97EF-16480BADCF44}" type="presParOf" srcId="{2F1BCBFE-F5C2-478B-B769-CF5AEF4EC9EE}" destId="{9810E5A0-C4D0-4BF9-9770-16DC71A96B9E}" srcOrd="3" destOrd="0" presId="urn:microsoft.com/office/officeart/2008/layout/VerticalCurvedList"/>
    <dgm:cxn modelId="{C420B63D-E396-4CF5-B48A-00AD5DA64926}" type="presParOf" srcId="{2F1BCBFE-F5C2-478B-B769-CF5AEF4EC9EE}" destId="{B0C5E628-6A07-4AA7-B6B0-94C583F9EC96}" srcOrd="4" destOrd="0" presId="urn:microsoft.com/office/officeart/2008/layout/VerticalCurvedList"/>
    <dgm:cxn modelId="{254A997D-3709-4E39-BDE7-A4300C8EA13B}" type="presParOf" srcId="{B0C5E628-6A07-4AA7-B6B0-94C583F9EC96}" destId="{177A4A5E-EBA6-4481-981E-698322142447}" srcOrd="0" destOrd="0" presId="urn:microsoft.com/office/officeart/2008/layout/VerticalCurvedList"/>
    <dgm:cxn modelId="{3C9CDA4B-B73A-4301-91D1-75406D2D410C}" type="presParOf" srcId="{2F1BCBFE-F5C2-478B-B769-CF5AEF4EC9EE}" destId="{37DF6880-3AE3-4739-BF8A-433551658ACC}" srcOrd="5" destOrd="0" presId="urn:microsoft.com/office/officeart/2008/layout/VerticalCurvedList"/>
    <dgm:cxn modelId="{05F0C9AC-B102-40D1-8CAF-50BE87DF9137}" type="presParOf" srcId="{2F1BCBFE-F5C2-478B-B769-CF5AEF4EC9EE}" destId="{B1010E68-A5C2-4708-8333-4597CCDD7258}" srcOrd="6" destOrd="0" presId="urn:microsoft.com/office/officeart/2008/layout/VerticalCurvedList"/>
    <dgm:cxn modelId="{01B92E3F-410D-40C0-B782-762CE19BD7AC}" type="presParOf" srcId="{B1010E68-A5C2-4708-8333-4597CCDD7258}" destId="{E41C6A2E-DCAF-41B8-875B-157A64242210}" srcOrd="0" destOrd="0" presId="urn:microsoft.com/office/officeart/2008/layout/VerticalCurvedList"/>
    <dgm:cxn modelId="{4D75DB25-F9A8-417E-A23C-8EA298F055B6}" type="presParOf" srcId="{2F1BCBFE-F5C2-478B-B769-CF5AEF4EC9EE}" destId="{DA2D4AD5-AD1D-4DE3-AC99-455A8BA54246}" srcOrd="7" destOrd="0" presId="urn:microsoft.com/office/officeart/2008/layout/VerticalCurvedList"/>
    <dgm:cxn modelId="{8771DC80-B564-40C1-B4D3-A0D6A1207F7D}" type="presParOf" srcId="{2F1BCBFE-F5C2-478B-B769-CF5AEF4EC9EE}" destId="{7E10E870-872C-4C14-B41B-E55254A355D4}" srcOrd="8" destOrd="0" presId="urn:microsoft.com/office/officeart/2008/layout/VerticalCurvedList"/>
    <dgm:cxn modelId="{C2B002CD-4F19-48EF-96C3-CCD10B5E1EAB}" type="presParOf" srcId="{7E10E870-872C-4C14-B41B-E55254A355D4}" destId="{86C43192-24BC-4D57-8C30-4F1103A0F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FDB9F-B25F-45C6-87AF-1810388A447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B30A00-C1E9-4D9A-95E0-F07B2CA209CB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User Authentication (Log In/Register)</a:t>
          </a:r>
        </a:p>
      </dgm:t>
    </dgm:pt>
    <dgm:pt modelId="{3DF2F2DB-0F6C-4F96-B757-96873D7954A4}" type="parTrans" cxnId="{DE0EB0E5-C717-41F4-8E20-1045DC702682}">
      <dgm:prSet/>
      <dgm:spPr/>
      <dgm:t>
        <a:bodyPr/>
        <a:lstStyle/>
        <a:p>
          <a:endParaRPr lang="en-US"/>
        </a:p>
      </dgm:t>
    </dgm:pt>
    <dgm:pt modelId="{4186EF02-F30F-441A-B7DB-D356B06172D6}" type="sibTrans" cxnId="{DE0EB0E5-C717-41F4-8E20-1045DC702682}">
      <dgm:prSet/>
      <dgm:spPr/>
      <dgm:t>
        <a:bodyPr/>
        <a:lstStyle/>
        <a:p>
          <a:endParaRPr lang="en-US"/>
        </a:p>
      </dgm:t>
    </dgm:pt>
    <dgm:pt modelId="{C822A73A-8EA1-4DE3-92F8-E158BD2376FD}">
      <dgm:prSet/>
      <dgm:spPr/>
      <dgm:t>
        <a:bodyPr/>
        <a:lstStyle/>
        <a:p>
          <a:pPr algn="just"/>
          <a:r>
            <a:rPr lang="en-IN" dirty="0">
              <a:solidFill>
                <a:schemeClr val="tx1"/>
              </a:solidFill>
            </a:rPr>
            <a:t>Contact Us Page</a:t>
          </a:r>
          <a:endParaRPr lang="en-US" dirty="0">
            <a:solidFill>
              <a:schemeClr val="tx1"/>
            </a:solidFill>
          </a:endParaRPr>
        </a:p>
      </dgm:t>
    </dgm:pt>
    <dgm:pt modelId="{0D2339F0-2A04-40CB-BE84-8CFFD23337E4}" type="parTrans" cxnId="{1B555545-76F7-4BD7-A059-1F6F976F1432}">
      <dgm:prSet/>
      <dgm:spPr/>
      <dgm:t>
        <a:bodyPr/>
        <a:lstStyle/>
        <a:p>
          <a:endParaRPr lang="en-US"/>
        </a:p>
      </dgm:t>
    </dgm:pt>
    <dgm:pt modelId="{47BAF491-A3BB-4454-9C64-94A4B937E52F}" type="sibTrans" cxnId="{1B555545-76F7-4BD7-A059-1F6F976F1432}">
      <dgm:prSet/>
      <dgm:spPr/>
      <dgm:t>
        <a:bodyPr/>
        <a:lstStyle/>
        <a:p>
          <a:endParaRPr lang="en-US"/>
        </a:p>
      </dgm:t>
    </dgm:pt>
    <dgm:pt modelId="{5BD0686D-4F3A-4E0C-A01F-AD593CD72A1E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Advanced Job Search</a:t>
          </a:r>
          <a:endParaRPr lang="en-US" dirty="0">
            <a:solidFill>
              <a:schemeClr val="tx1"/>
            </a:solidFill>
          </a:endParaRPr>
        </a:p>
      </dgm:t>
    </dgm:pt>
    <dgm:pt modelId="{4DCB0597-1B2F-4F6E-9E9A-19E1D9887BBF}" type="sibTrans" cxnId="{40BD639F-431F-4CC1-B2B9-8D28584DE637}">
      <dgm:prSet/>
      <dgm:spPr/>
      <dgm:t>
        <a:bodyPr/>
        <a:lstStyle/>
        <a:p>
          <a:endParaRPr lang="en-US"/>
        </a:p>
      </dgm:t>
    </dgm:pt>
    <dgm:pt modelId="{E9783F79-3FD0-4754-92BB-2B1388D7DE27}" type="parTrans" cxnId="{40BD639F-431F-4CC1-B2B9-8D28584DE637}">
      <dgm:prSet/>
      <dgm:spPr/>
      <dgm:t>
        <a:bodyPr/>
        <a:lstStyle/>
        <a:p>
          <a:endParaRPr lang="en-US"/>
        </a:p>
      </dgm:t>
    </dgm:pt>
    <dgm:pt modelId="{CC82779F-B0A6-4CDB-AC4B-A362BA943BA0}">
      <dgm:prSet/>
      <dgm:spPr/>
      <dgm:t>
        <a:bodyPr/>
        <a:lstStyle/>
        <a:p>
          <a:pPr algn="just"/>
          <a:r>
            <a:rPr lang="en-IN" dirty="0">
              <a:solidFill>
                <a:schemeClr val="tx1"/>
              </a:solidFill>
            </a:rPr>
            <a:t>Resume Builder</a:t>
          </a:r>
          <a:endParaRPr lang="en-US" dirty="0">
            <a:solidFill>
              <a:schemeClr val="tx1"/>
            </a:solidFill>
          </a:endParaRPr>
        </a:p>
      </dgm:t>
    </dgm:pt>
    <dgm:pt modelId="{40943304-14F8-4ED7-B64E-5B49D6F812E6}" type="sibTrans" cxnId="{916E6899-A8B0-4BCF-AF6C-4B9905DBF017}">
      <dgm:prSet/>
      <dgm:spPr/>
      <dgm:t>
        <a:bodyPr/>
        <a:lstStyle/>
        <a:p>
          <a:endParaRPr lang="en-US"/>
        </a:p>
      </dgm:t>
    </dgm:pt>
    <dgm:pt modelId="{6CFE2794-7094-4CD1-9A53-1F673D9CC6EE}" type="parTrans" cxnId="{916E6899-A8B0-4BCF-AF6C-4B9905DBF017}">
      <dgm:prSet/>
      <dgm:spPr/>
      <dgm:t>
        <a:bodyPr/>
        <a:lstStyle/>
        <a:p>
          <a:endParaRPr lang="en-US"/>
        </a:p>
      </dgm:t>
    </dgm:pt>
    <dgm:pt modelId="{8FC8A8FD-D2FE-4A6F-A465-0EC30E5935BB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Automated Email Notifications</a:t>
          </a:r>
          <a:endParaRPr lang="en-US" dirty="0">
            <a:solidFill>
              <a:schemeClr val="tx1"/>
            </a:solidFill>
          </a:endParaRPr>
        </a:p>
      </dgm:t>
    </dgm:pt>
    <dgm:pt modelId="{B2D84E29-3ED5-4C7F-9F7E-5FA1F4FBE820}" type="sibTrans" cxnId="{48AC8D22-4771-48E6-A9C8-8F0663C58EB7}">
      <dgm:prSet/>
      <dgm:spPr/>
      <dgm:t>
        <a:bodyPr/>
        <a:lstStyle/>
        <a:p>
          <a:endParaRPr lang="en-US"/>
        </a:p>
      </dgm:t>
    </dgm:pt>
    <dgm:pt modelId="{F4D95075-B3EC-419B-A218-D0D9BC6A2434}" type="parTrans" cxnId="{48AC8D22-4771-48E6-A9C8-8F0663C58EB7}">
      <dgm:prSet/>
      <dgm:spPr/>
      <dgm:t>
        <a:bodyPr/>
        <a:lstStyle/>
        <a:p>
          <a:endParaRPr lang="en-US"/>
        </a:p>
      </dgm:t>
    </dgm:pt>
    <dgm:pt modelId="{D200EA94-784B-47F2-AD35-ED52952A07EF}" type="pres">
      <dgm:prSet presAssocID="{3F2FDB9F-B25F-45C6-87AF-1810388A447F}" presName="linearFlow" presStyleCnt="0">
        <dgm:presLayoutVars>
          <dgm:dir/>
          <dgm:resizeHandles val="exact"/>
        </dgm:presLayoutVars>
      </dgm:prSet>
      <dgm:spPr/>
    </dgm:pt>
    <dgm:pt modelId="{C10B3189-2065-4E29-9353-D9ADFFE8B56C}" type="pres">
      <dgm:prSet presAssocID="{EBB30A00-C1E9-4D9A-95E0-F07B2CA209CB}" presName="composite" presStyleCnt="0"/>
      <dgm:spPr/>
    </dgm:pt>
    <dgm:pt modelId="{C069EDBB-477B-4DDE-8552-4D7E07855554}" type="pres">
      <dgm:prSet presAssocID="{EBB30A00-C1E9-4D9A-95E0-F07B2CA209CB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8CB80A1B-8395-42E6-9876-DE0A57F00B80}" type="pres">
      <dgm:prSet presAssocID="{EBB30A00-C1E9-4D9A-95E0-F07B2CA209CB}" presName="txShp" presStyleLbl="node1" presStyleIdx="0" presStyleCnt="5">
        <dgm:presLayoutVars>
          <dgm:bulletEnabled val="1"/>
        </dgm:presLayoutVars>
      </dgm:prSet>
      <dgm:spPr/>
    </dgm:pt>
    <dgm:pt modelId="{210EF61F-7807-40B5-BE2D-DA77A899C0E0}" type="pres">
      <dgm:prSet presAssocID="{4186EF02-F30F-441A-B7DB-D356B06172D6}" presName="spacing" presStyleCnt="0"/>
      <dgm:spPr/>
    </dgm:pt>
    <dgm:pt modelId="{F1932D68-0E61-4CEB-BB4B-7FBDD6D543FB}" type="pres">
      <dgm:prSet presAssocID="{5BD0686D-4F3A-4E0C-A01F-AD593CD72A1E}" presName="composite" presStyleCnt="0"/>
      <dgm:spPr/>
    </dgm:pt>
    <dgm:pt modelId="{0C3C33E4-F107-4A31-96DA-D895647B8007}" type="pres">
      <dgm:prSet presAssocID="{5BD0686D-4F3A-4E0C-A01F-AD593CD72A1E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l="-93000" r="-93000"/>
          </a:stretch>
        </a:blipFill>
      </dgm:spPr>
    </dgm:pt>
    <dgm:pt modelId="{DE09F118-80D7-4234-9EB7-8EC3A11DD4F6}" type="pres">
      <dgm:prSet presAssocID="{5BD0686D-4F3A-4E0C-A01F-AD593CD72A1E}" presName="txShp" presStyleLbl="node1" presStyleIdx="1" presStyleCnt="5">
        <dgm:presLayoutVars>
          <dgm:bulletEnabled val="1"/>
        </dgm:presLayoutVars>
      </dgm:prSet>
      <dgm:spPr/>
    </dgm:pt>
    <dgm:pt modelId="{7261BD6E-FC52-4C00-9B06-64160BE80D56}" type="pres">
      <dgm:prSet presAssocID="{4DCB0597-1B2F-4F6E-9E9A-19E1D9887BBF}" presName="spacing" presStyleCnt="0"/>
      <dgm:spPr/>
    </dgm:pt>
    <dgm:pt modelId="{A40831C8-BD01-4254-8940-BE27E3043DCA}" type="pres">
      <dgm:prSet presAssocID="{CC82779F-B0A6-4CDB-AC4B-A362BA943BA0}" presName="composite" presStyleCnt="0"/>
      <dgm:spPr/>
    </dgm:pt>
    <dgm:pt modelId="{21EEA532-4F59-4626-A8EE-E50C6338C875}" type="pres">
      <dgm:prSet presAssocID="{CC82779F-B0A6-4CDB-AC4B-A362BA943BA0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9AECC62B-2E11-4E6A-A876-87381903CA10}" type="pres">
      <dgm:prSet presAssocID="{CC82779F-B0A6-4CDB-AC4B-A362BA943BA0}" presName="txShp" presStyleLbl="node1" presStyleIdx="2" presStyleCnt="5" custLinFactNeighborX="320">
        <dgm:presLayoutVars>
          <dgm:bulletEnabled val="1"/>
        </dgm:presLayoutVars>
      </dgm:prSet>
      <dgm:spPr/>
    </dgm:pt>
    <dgm:pt modelId="{F9B6652B-B727-467E-A241-635274ADB724}" type="pres">
      <dgm:prSet presAssocID="{40943304-14F8-4ED7-B64E-5B49D6F812E6}" presName="spacing" presStyleCnt="0"/>
      <dgm:spPr/>
    </dgm:pt>
    <dgm:pt modelId="{88111B35-E84D-4FF0-8563-5B5D6D595457}" type="pres">
      <dgm:prSet presAssocID="{C822A73A-8EA1-4DE3-92F8-E158BD2376FD}" presName="composite" presStyleCnt="0"/>
      <dgm:spPr/>
    </dgm:pt>
    <dgm:pt modelId="{2CCE94E0-35D5-49AB-B6F1-C9DA5DCB90D1}" type="pres">
      <dgm:prSet presAssocID="{C822A73A-8EA1-4DE3-92F8-E158BD2376FD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</dgm:spPr>
    </dgm:pt>
    <dgm:pt modelId="{AA2D6962-238E-4377-92EE-1E3ACB5C1744}" type="pres">
      <dgm:prSet presAssocID="{C822A73A-8EA1-4DE3-92F8-E158BD2376FD}" presName="txShp" presStyleLbl="node1" presStyleIdx="3" presStyleCnt="5">
        <dgm:presLayoutVars>
          <dgm:bulletEnabled val="1"/>
        </dgm:presLayoutVars>
      </dgm:prSet>
      <dgm:spPr/>
    </dgm:pt>
    <dgm:pt modelId="{1530FB6C-32A9-4471-9338-D6C83D8F2624}" type="pres">
      <dgm:prSet presAssocID="{47BAF491-A3BB-4454-9C64-94A4B937E52F}" presName="spacing" presStyleCnt="0"/>
      <dgm:spPr/>
    </dgm:pt>
    <dgm:pt modelId="{37B236CA-A170-4250-BAE5-54CE63F5E4F3}" type="pres">
      <dgm:prSet presAssocID="{8FC8A8FD-D2FE-4A6F-A465-0EC30E5935BB}" presName="composite" presStyleCnt="0"/>
      <dgm:spPr/>
    </dgm:pt>
    <dgm:pt modelId="{6640871C-0109-45CF-A65D-C921C5A40C0F}" type="pres">
      <dgm:prSet presAssocID="{8FC8A8FD-D2FE-4A6F-A465-0EC30E5935BB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F31DC206-0FC6-448A-BB42-06B959D6595D}" type="pres">
      <dgm:prSet presAssocID="{8FC8A8FD-D2FE-4A6F-A465-0EC30E5935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473D4A16-9EA5-42BA-A08D-F0BE061D4B23}" type="presOf" srcId="{C822A73A-8EA1-4DE3-92F8-E158BD2376FD}" destId="{AA2D6962-238E-4377-92EE-1E3ACB5C1744}" srcOrd="0" destOrd="0" presId="urn:microsoft.com/office/officeart/2005/8/layout/vList3"/>
    <dgm:cxn modelId="{48AC8D22-4771-48E6-A9C8-8F0663C58EB7}" srcId="{3F2FDB9F-B25F-45C6-87AF-1810388A447F}" destId="{8FC8A8FD-D2FE-4A6F-A465-0EC30E5935BB}" srcOrd="4" destOrd="0" parTransId="{F4D95075-B3EC-419B-A218-D0D9BC6A2434}" sibTransId="{B2D84E29-3ED5-4C7F-9F7E-5FA1F4FBE820}"/>
    <dgm:cxn modelId="{7D9AA433-F236-4D75-924B-F10824341151}" type="presOf" srcId="{8FC8A8FD-D2FE-4A6F-A465-0EC30E5935BB}" destId="{F31DC206-0FC6-448A-BB42-06B959D6595D}" srcOrd="0" destOrd="0" presId="urn:microsoft.com/office/officeart/2005/8/layout/vList3"/>
    <dgm:cxn modelId="{A91B3838-F4F6-4132-AAB8-3DB079C60D01}" type="presOf" srcId="{3F2FDB9F-B25F-45C6-87AF-1810388A447F}" destId="{D200EA94-784B-47F2-AD35-ED52952A07EF}" srcOrd="0" destOrd="0" presId="urn:microsoft.com/office/officeart/2005/8/layout/vList3"/>
    <dgm:cxn modelId="{D4B24764-E7E6-4F44-AEA2-4B171D3EDEFC}" type="presOf" srcId="{5BD0686D-4F3A-4E0C-A01F-AD593CD72A1E}" destId="{DE09F118-80D7-4234-9EB7-8EC3A11DD4F6}" srcOrd="0" destOrd="0" presId="urn:microsoft.com/office/officeart/2005/8/layout/vList3"/>
    <dgm:cxn modelId="{1B555545-76F7-4BD7-A059-1F6F976F1432}" srcId="{3F2FDB9F-B25F-45C6-87AF-1810388A447F}" destId="{C822A73A-8EA1-4DE3-92F8-E158BD2376FD}" srcOrd="3" destOrd="0" parTransId="{0D2339F0-2A04-40CB-BE84-8CFFD23337E4}" sibTransId="{47BAF491-A3BB-4454-9C64-94A4B937E52F}"/>
    <dgm:cxn modelId="{F7E1118B-D5CE-4FA7-B1FE-5F08819FFA1C}" type="presOf" srcId="{EBB30A00-C1E9-4D9A-95E0-F07B2CA209CB}" destId="{8CB80A1B-8395-42E6-9876-DE0A57F00B80}" srcOrd="0" destOrd="0" presId="urn:microsoft.com/office/officeart/2005/8/layout/vList3"/>
    <dgm:cxn modelId="{62FAD993-2B5E-4BDE-9A11-2C73D19224F4}" type="presOf" srcId="{CC82779F-B0A6-4CDB-AC4B-A362BA943BA0}" destId="{9AECC62B-2E11-4E6A-A876-87381903CA10}" srcOrd="0" destOrd="0" presId="urn:microsoft.com/office/officeart/2005/8/layout/vList3"/>
    <dgm:cxn modelId="{916E6899-A8B0-4BCF-AF6C-4B9905DBF017}" srcId="{3F2FDB9F-B25F-45C6-87AF-1810388A447F}" destId="{CC82779F-B0A6-4CDB-AC4B-A362BA943BA0}" srcOrd="2" destOrd="0" parTransId="{6CFE2794-7094-4CD1-9A53-1F673D9CC6EE}" sibTransId="{40943304-14F8-4ED7-B64E-5B49D6F812E6}"/>
    <dgm:cxn modelId="{40BD639F-431F-4CC1-B2B9-8D28584DE637}" srcId="{3F2FDB9F-B25F-45C6-87AF-1810388A447F}" destId="{5BD0686D-4F3A-4E0C-A01F-AD593CD72A1E}" srcOrd="1" destOrd="0" parTransId="{E9783F79-3FD0-4754-92BB-2B1388D7DE27}" sibTransId="{4DCB0597-1B2F-4F6E-9E9A-19E1D9887BBF}"/>
    <dgm:cxn modelId="{DE0EB0E5-C717-41F4-8E20-1045DC702682}" srcId="{3F2FDB9F-B25F-45C6-87AF-1810388A447F}" destId="{EBB30A00-C1E9-4D9A-95E0-F07B2CA209CB}" srcOrd="0" destOrd="0" parTransId="{3DF2F2DB-0F6C-4F96-B757-96873D7954A4}" sibTransId="{4186EF02-F30F-441A-B7DB-D356B06172D6}"/>
    <dgm:cxn modelId="{385668BF-2103-4E35-ACE5-678F27958241}" type="presParOf" srcId="{D200EA94-784B-47F2-AD35-ED52952A07EF}" destId="{C10B3189-2065-4E29-9353-D9ADFFE8B56C}" srcOrd="0" destOrd="0" presId="urn:microsoft.com/office/officeart/2005/8/layout/vList3"/>
    <dgm:cxn modelId="{0B1617A6-FD90-4CC7-94D3-4DF0EE7A43CB}" type="presParOf" srcId="{C10B3189-2065-4E29-9353-D9ADFFE8B56C}" destId="{C069EDBB-477B-4DDE-8552-4D7E07855554}" srcOrd="0" destOrd="0" presId="urn:microsoft.com/office/officeart/2005/8/layout/vList3"/>
    <dgm:cxn modelId="{D76294B1-8059-488B-A887-B21883349982}" type="presParOf" srcId="{C10B3189-2065-4E29-9353-D9ADFFE8B56C}" destId="{8CB80A1B-8395-42E6-9876-DE0A57F00B80}" srcOrd="1" destOrd="0" presId="urn:microsoft.com/office/officeart/2005/8/layout/vList3"/>
    <dgm:cxn modelId="{D30D65B4-B381-4D7D-8F40-53BEA8B5B356}" type="presParOf" srcId="{D200EA94-784B-47F2-AD35-ED52952A07EF}" destId="{210EF61F-7807-40B5-BE2D-DA77A899C0E0}" srcOrd="1" destOrd="0" presId="urn:microsoft.com/office/officeart/2005/8/layout/vList3"/>
    <dgm:cxn modelId="{F63CF129-4DC1-4658-B135-B712FD1577B0}" type="presParOf" srcId="{D200EA94-784B-47F2-AD35-ED52952A07EF}" destId="{F1932D68-0E61-4CEB-BB4B-7FBDD6D543FB}" srcOrd="2" destOrd="0" presId="urn:microsoft.com/office/officeart/2005/8/layout/vList3"/>
    <dgm:cxn modelId="{6F5C6B65-AB18-4EC8-B23B-720817B90EC3}" type="presParOf" srcId="{F1932D68-0E61-4CEB-BB4B-7FBDD6D543FB}" destId="{0C3C33E4-F107-4A31-96DA-D895647B8007}" srcOrd="0" destOrd="0" presId="urn:microsoft.com/office/officeart/2005/8/layout/vList3"/>
    <dgm:cxn modelId="{4EE664F5-CFDA-4370-8FFC-B60E2156A231}" type="presParOf" srcId="{F1932D68-0E61-4CEB-BB4B-7FBDD6D543FB}" destId="{DE09F118-80D7-4234-9EB7-8EC3A11DD4F6}" srcOrd="1" destOrd="0" presId="urn:microsoft.com/office/officeart/2005/8/layout/vList3"/>
    <dgm:cxn modelId="{18906537-8160-47D4-8235-FAFE8198E62E}" type="presParOf" srcId="{D200EA94-784B-47F2-AD35-ED52952A07EF}" destId="{7261BD6E-FC52-4C00-9B06-64160BE80D56}" srcOrd="3" destOrd="0" presId="urn:microsoft.com/office/officeart/2005/8/layout/vList3"/>
    <dgm:cxn modelId="{16785D5A-57FE-47C6-87E8-B0FFCAB02689}" type="presParOf" srcId="{D200EA94-784B-47F2-AD35-ED52952A07EF}" destId="{A40831C8-BD01-4254-8940-BE27E3043DCA}" srcOrd="4" destOrd="0" presId="urn:microsoft.com/office/officeart/2005/8/layout/vList3"/>
    <dgm:cxn modelId="{85ADCA4E-EDAE-4852-AFC8-DE1F87073855}" type="presParOf" srcId="{A40831C8-BD01-4254-8940-BE27E3043DCA}" destId="{21EEA532-4F59-4626-A8EE-E50C6338C875}" srcOrd="0" destOrd="0" presId="urn:microsoft.com/office/officeart/2005/8/layout/vList3"/>
    <dgm:cxn modelId="{05860AF7-125A-4DA1-96BA-A921040C2533}" type="presParOf" srcId="{A40831C8-BD01-4254-8940-BE27E3043DCA}" destId="{9AECC62B-2E11-4E6A-A876-87381903CA10}" srcOrd="1" destOrd="0" presId="urn:microsoft.com/office/officeart/2005/8/layout/vList3"/>
    <dgm:cxn modelId="{AFD00F95-4EAA-4928-82DA-95E19A8E2A99}" type="presParOf" srcId="{D200EA94-784B-47F2-AD35-ED52952A07EF}" destId="{F9B6652B-B727-467E-A241-635274ADB724}" srcOrd="5" destOrd="0" presId="urn:microsoft.com/office/officeart/2005/8/layout/vList3"/>
    <dgm:cxn modelId="{AF373B68-ADE2-4FE7-BA6D-813517C39E85}" type="presParOf" srcId="{D200EA94-784B-47F2-AD35-ED52952A07EF}" destId="{88111B35-E84D-4FF0-8563-5B5D6D595457}" srcOrd="6" destOrd="0" presId="urn:microsoft.com/office/officeart/2005/8/layout/vList3"/>
    <dgm:cxn modelId="{203081E0-A055-43BB-BC2E-972BF1332F74}" type="presParOf" srcId="{88111B35-E84D-4FF0-8563-5B5D6D595457}" destId="{2CCE94E0-35D5-49AB-B6F1-C9DA5DCB90D1}" srcOrd="0" destOrd="0" presId="urn:microsoft.com/office/officeart/2005/8/layout/vList3"/>
    <dgm:cxn modelId="{9659F777-3814-4DE3-B29A-C75BF8591828}" type="presParOf" srcId="{88111B35-E84D-4FF0-8563-5B5D6D595457}" destId="{AA2D6962-238E-4377-92EE-1E3ACB5C1744}" srcOrd="1" destOrd="0" presId="urn:microsoft.com/office/officeart/2005/8/layout/vList3"/>
    <dgm:cxn modelId="{37FC6F6E-53FD-4D88-806C-0E3D5EB8E94E}" type="presParOf" srcId="{D200EA94-784B-47F2-AD35-ED52952A07EF}" destId="{1530FB6C-32A9-4471-9338-D6C83D8F2624}" srcOrd="7" destOrd="0" presId="urn:microsoft.com/office/officeart/2005/8/layout/vList3"/>
    <dgm:cxn modelId="{1E9D9952-DCCD-4D3F-AF33-70C799C1C9F2}" type="presParOf" srcId="{D200EA94-784B-47F2-AD35-ED52952A07EF}" destId="{37B236CA-A170-4250-BAE5-54CE63F5E4F3}" srcOrd="8" destOrd="0" presId="urn:microsoft.com/office/officeart/2005/8/layout/vList3"/>
    <dgm:cxn modelId="{078B3F12-25FF-47E9-83BE-F4498B47B3F8}" type="presParOf" srcId="{37B236CA-A170-4250-BAE5-54CE63F5E4F3}" destId="{6640871C-0109-45CF-A65D-C921C5A40C0F}" srcOrd="0" destOrd="0" presId="urn:microsoft.com/office/officeart/2005/8/layout/vList3"/>
    <dgm:cxn modelId="{12AD279D-11B0-44CE-B659-87BCA8445DF3}" type="presParOf" srcId="{37B236CA-A170-4250-BAE5-54CE63F5E4F3}" destId="{F31DC206-0FC6-448A-BB42-06B959D659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318E-687E-464A-B037-7A4DCA1C342B}">
      <dsp:nvSpPr>
        <dsp:cNvPr id="0" name=""/>
        <dsp:cNvSpPr/>
      </dsp:nvSpPr>
      <dsp:spPr>
        <a:xfrm>
          <a:off x="-5634190" y="-822134"/>
          <a:ext cx="6738957" cy="6593772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681D3-5285-45E9-857A-F08BAEDE7BD4}">
      <dsp:nvSpPr>
        <dsp:cNvPr id="0" name=""/>
        <dsp:cNvSpPr/>
      </dsp:nvSpPr>
      <dsp:spPr>
        <a:xfrm>
          <a:off x="514151" y="346299"/>
          <a:ext cx="6089886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Send automated email notifications upon registration, ensuring users are updated with account details and platform communications.</a:t>
          </a:r>
        </a:p>
      </dsp:txBody>
      <dsp:txXfrm>
        <a:off x="514151" y="346299"/>
        <a:ext cx="6089886" cy="761431"/>
      </dsp:txXfrm>
    </dsp:sp>
    <dsp:sp modelId="{A66B2A34-DA6C-4B49-B3DE-EA94F9E10286}">
      <dsp:nvSpPr>
        <dsp:cNvPr id="0" name=""/>
        <dsp:cNvSpPr/>
      </dsp:nvSpPr>
      <dsp:spPr>
        <a:xfrm>
          <a:off x="111036" y="264256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E5A0-C4D0-4BF9-9770-16DC71A96B9E}">
      <dsp:nvSpPr>
        <dsp:cNvPr id="0" name=""/>
        <dsp:cNvSpPr/>
      </dsp:nvSpPr>
      <dsp:spPr>
        <a:xfrm>
          <a:off x="1064143" y="1487007"/>
          <a:ext cx="5653340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 Allow users to create professional resumes easily by inputting their details through an intuitive interface.</a:t>
          </a:r>
        </a:p>
      </dsp:txBody>
      <dsp:txXfrm>
        <a:off x="1064143" y="1487007"/>
        <a:ext cx="5653340" cy="761431"/>
      </dsp:txXfrm>
    </dsp:sp>
    <dsp:sp modelId="{177A4A5E-EBA6-4481-981E-698322142447}">
      <dsp:nvSpPr>
        <dsp:cNvPr id="0" name=""/>
        <dsp:cNvSpPr/>
      </dsp:nvSpPr>
      <dsp:spPr>
        <a:xfrm>
          <a:off x="536161" y="1482831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F6880-3AE3-4739-BF8A-433551658ACC}">
      <dsp:nvSpPr>
        <dsp:cNvPr id="0" name=""/>
        <dsp:cNvSpPr/>
      </dsp:nvSpPr>
      <dsp:spPr>
        <a:xfrm>
          <a:off x="994971" y="2607979"/>
          <a:ext cx="5653340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. Provide a dedicated page for users to connect with the team, ask questions, and get support effectively.</a:t>
          </a:r>
        </a:p>
      </dsp:txBody>
      <dsp:txXfrm>
        <a:off x="994971" y="2607979"/>
        <a:ext cx="5653340" cy="761431"/>
      </dsp:txXfrm>
    </dsp:sp>
    <dsp:sp modelId="{E41C6A2E-DCAF-41B8-875B-157A64242210}">
      <dsp:nvSpPr>
        <dsp:cNvPr id="0" name=""/>
        <dsp:cNvSpPr/>
      </dsp:nvSpPr>
      <dsp:spPr>
        <a:xfrm>
          <a:off x="519076" y="2570029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D4AD5-AD1D-4DE3-AC99-455A8BA54246}">
      <dsp:nvSpPr>
        <dsp:cNvPr id="0" name=""/>
        <dsp:cNvSpPr/>
      </dsp:nvSpPr>
      <dsp:spPr>
        <a:xfrm>
          <a:off x="558424" y="3807554"/>
          <a:ext cx="6089886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Provide an advanced and user-friendly search feature to help users find job opportunities tailored to their skills, location, and preferences..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8424" y="3807554"/>
        <a:ext cx="6089886" cy="761431"/>
      </dsp:txXfrm>
    </dsp:sp>
    <dsp:sp modelId="{86C43192-24BC-4D57-8C30-4F1103A0F4F0}">
      <dsp:nvSpPr>
        <dsp:cNvPr id="0" name=""/>
        <dsp:cNvSpPr/>
      </dsp:nvSpPr>
      <dsp:spPr>
        <a:xfrm>
          <a:off x="91391" y="3712375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0A1B-8395-42E6-9876-DE0A57F00B80}">
      <dsp:nvSpPr>
        <dsp:cNvPr id="0" name=""/>
        <dsp:cNvSpPr/>
      </dsp:nvSpPr>
      <dsp:spPr>
        <a:xfrm rot="10800000">
          <a:off x="1440770" y="1403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User Authentication (Log In/Register)</a:t>
          </a:r>
        </a:p>
      </dsp:txBody>
      <dsp:txXfrm rot="10800000">
        <a:off x="1627258" y="1403"/>
        <a:ext cx="4793199" cy="745954"/>
      </dsp:txXfrm>
    </dsp:sp>
    <dsp:sp modelId="{C069EDBB-477B-4DDE-8552-4D7E07855554}">
      <dsp:nvSpPr>
        <dsp:cNvPr id="0" name=""/>
        <dsp:cNvSpPr/>
      </dsp:nvSpPr>
      <dsp:spPr>
        <a:xfrm>
          <a:off x="1067793" y="1403"/>
          <a:ext cx="745954" cy="74595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9F118-80D7-4234-9EB7-8EC3A11DD4F6}">
      <dsp:nvSpPr>
        <dsp:cNvPr id="0" name=""/>
        <dsp:cNvSpPr/>
      </dsp:nvSpPr>
      <dsp:spPr>
        <a:xfrm rot="10800000">
          <a:off x="1440770" y="970031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Advanced Job Search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970031"/>
        <a:ext cx="4793199" cy="745954"/>
      </dsp:txXfrm>
    </dsp:sp>
    <dsp:sp modelId="{0C3C33E4-F107-4A31-96DA-D895647B8007}">
      <dsp:nvSpPr>
        <dsp:cNvPr id="0" name=""/>
        <dsp:cNvSpPr/>
      </dsp:nvSpPr>
      <dsp:spPr>
        <a:xfrm>
          <a:off x="1067793" y="970031"/>
          <a:ext cx="745954" cy="74595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3000" r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CC62B-2E11-4E6A-A876-87381903CA10}">
      <dsp:nvSpPr>
        <dsp:cNvPr id="0" name=""/>
        <dsp:cNvSpPr/>
      </dsp:nvSpPr>
      <dsp:spPr>
        <a:xfrm rot="10800000">
          <a:off x="1456705" y="1938660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Resume Builder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43193" y="1938660"/>
        <a:ext cx="4793199" cy="745954"/>
      </dsp:txXfrm>
    </dsp:sp>
    <dsp:sp modelId="{21EEA532-4F59-4626-A8EE-E50C6338C875}">
      <dsp:nvSpPr>
        <dsp:cNvPr id="0" name=""/>
        <dsp:cNvSpPr/>
      </dsp:nvSpPr>
      <dsp:spPr>
        <a:xfrm>
          <a:off x="1067793" y="1938660"/>
          <a:ext cx="745954" cy="74595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D6962-238E-4377-92EE-1E3ACB5C1744}">
      <dsp:nvSpPr>
        <dsp:cNvPr id="0" name=""/>
        <dsp:cNvSpPr/>
      </dsp:nvSpPr>
      <dsp:spPr>
        <a:xfrm rot="10800000">
          <a:off x="1440770" y="2907288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Contact Us Page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2907288"/>
        <a:ext cx="4793199" cy="745954"/>
      </dsp:txXfrm>
    </dsp:sp>
    <dsp:sp modelId="{2CCE94E0-35D5-49AB-B6F1-C9DA5DCB90D1}">
      <dsp:nvSpPr>
        <dsp:cNvPr id="0" name=""/>
        <dsp:cNvSpPr/>
      </dsp:nvSpPr>
      <dsp:spPr>
        <a:xfrm>
          <a:off x="1067793" y="2907288"/>
          <a:ext cx="745954" cy="74595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DC206-0FC6-448A-BB42-06B959D6595D}">
      <dsp:nvSpPr>
        <dsp:cNvPr id="0" name=""/>
        <dsp:cNvSpPr/>
      </dsp:nvSpPr>
      <dsp:spPr>
        <a:xfrm rot="10800000">
          <a:off x="1440770" y="3875916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Automated Email Notifications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3875916"/>
        <a:ext cx="4793199" cy="745954"/>
      </dsp:txXfrm>
    </dsp:sp>
    <dsp:sp modelId="{6640871C-0109-45CF-A65D-C921C5A40C0F}">
      <dsp:nvSpPr>
        <dsp:cNvPr id="0" name=""/>
        <dsp:cNvSpPr/>
      </dsp:nvSpPr>
      <dsp:spPr>
        <a:xfrm>
          <a:off x="1067793" y="3875916"/>
          <a:ext cx="745954" cy="74595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Job Portal with Resume Building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4703" y="2331958"/>
            <a:ext cx="2975217" cy="3704266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offers users to connect with the team for quick inquiries.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76C26-42AD-F220-971B-5B6C7CF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58" y="0"/>
            <a:ext cx="5062442" cy="3010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BC349-0AE7-5A1B-1178-95802A10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558" y="3153733"/>
            <a:ext cx="5042310" cy="3704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67E0D-EB92-93F1-19AA-0AB093C4BDDA}"/>
              </a:ext>
            </a:extLst>
          </p:cNvPr>
          <p:cNvSpPr txBox="1"/>
          <p:nvPr/>
        </p:nvSpPr>
        <p:spPr>
          <a:xfrm>
            <a:off x="830510" y="4311941"/>
            <a:ext cx="520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us on social media for updates and supports.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A22D2-498A-18C5-2846-14318234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539" b="6450"/>
          <a:stretch/>
        </p:blipFill>
        <p:spPr>
          <a:xfrm>
            <a:off x="29028" y="44010"/>
            <a:ext cx="4689987" cy="2595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8EF80-1E45-5D76-10A6-CA2D878958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48" t="14463" r="1940" b="6809"/>
          <a:stretch/>
        </p:blipFill>
        <p:spPr>
          <a:xfrm>
            <a:off x="6508954" y="44244"/>
            <a:ext cx="5633885" cy="2595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84C63F-33B7-4D11-D3C0-9510F6BC4245}"/>
              </a:ext>
            </a:extLst>
          </p:cNvPr>
          <p:cNvSpPr txBox="1"/>
          <p:nvPr/>
        </p:nvSpPr>
        <p:spPr>
          <a:xfrm>
            <a:off x="0" y="2784143"/>
            <a:ext cx="46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RESUME BUILD USER’S DATABASE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9AC2F-4459-CD95-10EC-58F7756ACBB0}"/>
              </a:ext>
            </a:extLst>
          </p:cNvPr>
          <p:cNvSpPr txBox="1"/>
          <p:nvPr/>
        </p:nvSpPr>
        <p:spPr>
          <a:xfrm>
            <a:off x="7208320" y="2772767"/>
            <a:ext cx="46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REGISTERED  USER’S DATABASE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D5E94-1FCD-2F7B-9AE0-13A76A7804FF}"/>
              </a:ext>
            </a:extLst>
          </p:cNvPr>
          <p:cNvSpPr txBox="1"/>
          <p:nvPr/>
        </p:nvSpPr>
        <p:spPr>
          <a:xfrm>
            <a:off x="961737" y="3552779"/>
            <a:ext cx="10936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database</a:t>
            </a:r>
            <a:r>
              <a:rPr lang="en-US" sz="2000" dirty="0"/>
              <a:t> is an organized collection of data that is stored, managed, and accessed electronically. It is designed to efficiently store, retrieve, and manipulate data, ensuring that information is available and accurate when needed.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D86A3-31E0-1F84-45C2-0DCD7F02B1B8}"/>
              </a:ext>
            </a:extLst>
          </p:cNvPr>
          <p:cNvSpPr txBox="1"/>
          <p:nvPr/>
        </p:nvSpPr>
        <p:spPr>
          <a:xfrm>
            <a:off x="427466" y="504854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96677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CB47BB-5EA8-3795-23A3-C8AEE09E5114}"/>
              </a:ext>
            </a:extLst>
          </p:cNvPr>
          <p:cNvSpPr txBox="1"/>
          <p:nvPr/>
        </p:nvSpPr>
        <p:spPr>
          <a:xfrm>
            <a:off x="420915" y="695362"/>
            <a:ext cx="742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database schema</a:t>
            </a:r>
            <a:r>
              <a:rPr lang="en-US" sz="2400" dirty="0"/>
              <a:t> is the blueprint or structure of a database.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73A7-7188-D46C-8DC6-B5E4A9B9360D}"/>
              </a:ext>
            </a:extLst>
          </p:cNvPr>
          <p:cNvSpPr txBox="1"/>
          <p:nvPr/>
        </p:nvSpPr>
        <p:spPr>
          <a:xfrm>
            <a:off x="551543" y="1729130"/>
            <a:ext cx="680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Database Schema</a:t>
            </a:r>
            <a:r>
              <a:rPr lang="en-IN" sz="2000" dirty="0"/>
              <a:t> </a:t>
            </a:r>
            <a:r>
              <a:rPr lang="en-IN" sz="2400" dirty="0"/>
              <a:t>in Software Development: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A7483-AD8C-9A05-E1ED-305A11DB72B5}"/>
              </a:ext>
            </a:extLst>
          </p:cNvPr>
          <p:cNvSpPr txBox="1"/>
          <p:nvPr/>
        </p:nvSpPr>
        <p:spPr>
          <a:xfrm>
            <a:off x="1008743" y="2543758"/>
            <a:ext cx="4078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Organizing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Data Integrity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Data Security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45C61-181B-E491-77FC-3440A859C3A9}"/>
              </a:ext>
            </a:extLst>
          </p:cNvPr>
          <p:cNvSpPr txBox="1"/>
          <p:nvPr/>
        </p:nvSpPr>
        <p:spPr>
          <a:xfrm>
            <a:off x="551543" y="4068988"/>
            <a:ext cx="499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MongoDB (NoSQL):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3B9DD-F3A7-6E2D-0A93-02B6BE0B6A2D}"/>
              </a:ext>
            </a:extLst>
          </p:cNvPr>
          <p:cNvSpPr txBox="1"/>
          <p:nvPr/>
        </p:nvSpPr>
        <p:spPr>
          <a:xfrm>
            <a:off x="420914" y="4909591"/>
            <a:ext cx="76223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Uses a flexible, document-oriented model where data is stored in </a:t>
            </a:r>
            <a:r>
              <a:rPr lang="en-US" sz="2200" b="1" dirty="0"/>
              <a:t>JSON-like documents</a:t>
            </a:r>
            <a:r>
              <a:rPr lang="en-US" sz="2200" dirty="0"/>
              <a:t> (BSON).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Ideal for </a:t>
            </a:r>
            <a:r>
              <a:rPr lang="en-US" sz="2200" b="1" dirty="0"/>
              <a:t>unstructured or semi-structured data</a:t>
            </a:r>
            <a:r>
              <a:rPr lang="en-US" sz="2200" dirty="0"/>
              <a:t> where schemas may evolve frequently.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You need high scalability for massive datasets.</a:t>
            </a:r>
            <a:endParaRPr lang="en-IN" sz="22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6863014-7401-B6E1-355C-D566BF827C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676" r="4676"/>
          <a:stretch>
            <a:fillRect/>
          </a:stretch>
        </p:blipFill>
        <p:spPr>
          <a:xfrm>
            <a:off x="7844973" y="422895"/>
            <a:ext cx="4347027" cy="6447220"/>
          </a:xfrm>
        </p:spPr>
      </p:pic>
    </p:spTree>
    <p:extLst>
      <p:ext uri="{BB962C8B-B14F-4D97-AF65-F5344CB8AC3E}">
        <p14:creationId xmlns:p14="http://schemas.microsoft.com/office/powerpoint/2010/main" val="174593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4" y="1083607"/>
            <a:ext cx="6583680" cy="15313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4" y="2836433"/>
            <a:ext cx="6583680" cy="3207344"/>
          </a:xfrm>
        </p:spPr>
        <p:txBody>
          <a:bodyPr/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This project, </a:t>
            </a:r>
            <a:r>
              <a:rPr lang="en-US" sz="2400" b="1" dirty="0">
                <a:solidFill>
                  <a:schemeClr val="tx1"/>
                </a:solidFill>
              </a:rPr>
              <a:t>'Job Portal With Resume building,'</a:t>
            </a:r>
            <a:r>
              <a:rPr lang="en-US" sz="2400" dirty="0">
                <a:solidFill>
                  <a:schemeClr val="tx1"/>
                </a:solidFill>
              </a:rPr>
              <a:t> is designed to transform the way job seekers connect with employers. By simplifying the application process and providing advanced management tools for recruiters, it creates an efficient, user-friendly platform to bridge the gap between talent and opportunity.</a:t>
            </a:r>
            <a:endParaRPr kumimoji="0" lang="en-IN" sz="240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CFF17-A219-4F27-AA77-206104B3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0"/>
            <a:ext cx="50291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0239F41-11DE-4182-ACCE-9E407945FDC0}"/>
              </a:ext>
            </a:extLst>
          </p:cNvPr>
          <p:cNvSpPr/>
          <p:nvPr/>
        </p:nvSpPr>
        <p:spPr>
          <a:xfrm>
            <a:off x="362689" y="1086374"/>
            <a:ext cx="4327969" cy="43279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Project Objective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8A5D403-400D-4785-913A-C5DBE7EE6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14030"/>
              </p:ext>
            </p:extLst>
          </p:nvPr>
        </p:nvGraphicFramePr>
        <p:xfrm>
          <a:off x="4599265" y="822122"/>
          <a:ext cx="6717484" cy="4949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F179E3-B23D-44B0-AEB3-D495715D645B}"/>
              </a:ext>
            </a:extLst>
          </p:cNvPr>
          <p:cNvSpPr txBox="1"/>
          <p:nvPr/>
        </p:nvSpPr>
        <p:spPr>
          <a:xfrm>
            <a:off x="4958546" y="1274247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5FB4B-E676-4056-A3FB-CD949354D8F0}"/>
              </a:ext>
            </a:extLst>
          </p:cNvPr>
          <p:cNvSpPr txBox="1"/>
          <p:nvPr/>
        </p:nvSpPr>
        <p:spPr>
          <a:xfrm>
            <a:off x="5451269" y="2510766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C5038-2332-4DE2-AB37-89825DF50FDA}"/>
              </a:ext>
            </a:extLst>
          </p:cNvPr>
          <p:cNvSpPr txBox="1"/>
          <p:nvPr/>
        </p:nvSpPr>
        <p:spPr>
          <a:xfrm>
            <a:off x="5434798" y="3598085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F256-959E-47B1-8AEB-C0EB4A596842}"/>
              </a:ext>
            </a:extLst>
          </p:cNvPr>
          <p:cNvSpPr txBox="1"/>
          <p:nvPr/>
        </p:nvSpPr>
        <p:spPr>
          <a:xfrm>
            <a:off x="4967511" y="4769717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8D9C175-162D-4952-9E24-F1082D3FB7BE}"/>
              </a:ext>
            </a:extLst>
          </p:cNvPr>
          <p:cNvSpPr/>
          <p:nvPr/>
        </p:nvSpPr>
        <p:spPr>
          <a:xfrm>
            <a:off x="965675" y="1747613"/>
            <a:ext cx="2871387" cy="2871387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Features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63943DB-3DB4-40FD-846E-9117B114AB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76723"/>
              </p:ext>
            </p:extLst>
          </p:nvPr>
        </p:nvGraphicFramePr>
        <p:xfrm>
          <a:off x="4176757" y="871670"/>
          <a:ext cx="7488252" cy="462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57A126-9AE6-4CD6-8CBF-9ECD708089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4533" y="732802"/>
            <a:ext cx="980253" cy="18561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FD2ACE-C820-4AAB-9355-C55019768D75}"/>
              </a:ext>
            </a:extLst>
          </p:cNvPr>
          <p:cNvCxnSpPr/>
          <p:nvPr/>
        </p:nvCxnSpPr>
        <p:spPr>
          <a:xfrm flipV="1">
            <a:off x="3777241" y="2247544"/>
            <a:ext cx="1495515" cy="4587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9B591-9DB6-4E48-B422-FC5E5D2EDC13}"/>
              </a:ext>
            </a:extLst>
          </p:cNvPr>
          <p:cNvCxnSpPr>
            <a:cxnSpLocks/>
          </p:cNvCxnSpPr>
          <p:nvPr/>
        </p:nvCxnSpPr>
        <p:spPr>
          <a:xfrm>
            <a:off x="3837062" y="3183307"/>
            <a:ext cx="14356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7035BED-0FA1-4000-86DF-D27EE354CB6B}"/>
              </a:ext>
            </a:extLst>
          </p:cNvPr>
          <p:cNvCxnSpPr>
            <a:cxnSpLocks/>
          </p:cNvCxnSpPr>
          <p:nvPr/>
        </p:nvCxnSpPr>
        <p:spPr>
          <a:xfrm>
            <a:off x="3777241" y="3660359"/>
            <a:ext cx="1495515" cy="5356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794FE3-D29B-4BDE-89B0-58B6244213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54530" y="3760525"/>
            <a:ext cx="980256" cy="185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6DCBD-F6E7-4BA6-A785-0DBC179E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0"/>
            <a:ext cx="9654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688" y="1801972"/>
            <a:ext cx="3239338" cy="13463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Companies/ services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16696" y="3614019"/>
            <a:ext cx="2319763" cy="1432434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The companies we are associated with to provide jobs.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9ED03-8688-F51A-6007-C4698523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563374" cy="323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F3396-906B-1FC3-E433-303F76D79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4906"/>
            <a:ext cx="4425351" cy="362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79650-D9C3-B9DA-A971-CA2D61B54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351" y="0"/>
            <a:ext cx="4564337" cy="2596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2F2BB-370A-A985-B412-1BEF70C5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51" y="2515578"/>
            <a:ext cx="4489748" cy="253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99D1A8-64A0-C9F3-40EF-9F5AC8775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4" y="5046453"/>
            <a:ext cx="4865934" cy="1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30" y="331736"/>
            <a:ext cx="10511627" cy="10127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Career advice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AE684-9F46-0CAA-9CFD-68EED224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8662"/>
            <a:ext cx="4522473" cy="338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0353C3-8FA6-FD46-2FF4-04A591B0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73" y="3429001"/>
            <a:ext cx="4354697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7EEC3-9270-061B-D54D-13426F50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45" y="3468662"/>
            <a:ext cx="3573055" cy="3389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B679F-C1D4-649B-5176-F2278CCDFDA4}"/>
              </a:ext>
            </a:extLst>
          </p:cNvPr>
          <p:cNvSpPr txBox="1"/>
          <p:nvPr/>
        </p:nvSpPr>
        <p:spPr>
          <a:xfrm>
            <a:off x="1879944" y="1870744"/>
            <a:ext cx="77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page will provides expert guidance and resources to support professional growth . Users can also connect with career experts for personalization advice and build their resumes using the integrated resume builder tool etc.</a:t>
            </a: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6" y="0"/>
            <a:ext cx="8078599" cy="1002399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Job alert / privacy policy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699" y="1707053"/>
            <a:ext cx="3631563" cy="33210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This page integrates the ‘Job Alert’ feature, allowing users to create personalized job notifications by specifying key preferences such as job title , location, and frequency of alerts.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Additionally it provides a comprehensive ‘privacy policy’ outlining the collection , usage, and protection of user information to insure transparency and trust.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17CCF-BAE3-148D-47FB-55CEE268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64" y="0"/>
            <a:ext cx="4660336" cy="3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73CEF-480D-EB22-0FFF-85E70095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4" y="3579170"/>
            <a:ext cx="4363056" cy="3278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56A47-F47A-6FF1-0668-BE1457655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570" y="1104983"/>
            <a:ext cx="3368758" cy="3820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04DA3-0399-8D33-B5E2-2BAA51651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88" y="4283824"/>
            <a:ext cx="4085439" cy="2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81" y="659671"/>
            <a:ext cx="7843837" cy="10127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0883" y="4520242"/>
            <a:ext cx="4625702" cy="298217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Our story, journey, team members name and the mission of our site are available in this page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FC63B-8473-9057-6D15-13A71D7A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598543" cy="3726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13A4A-5DAB-38F8-F275-8E019872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43" y="3429001"/>
            <a:ext cx="65934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{E28EC582-FB3B-46AE-97AE-AC384C13A0EC}tf78438558_win32</Template>
  <TotalTime>130</TotalTime>
  <Words>450</Words>
  <Application>Microsoft Office PowerPoint</Application>
  <PresentationFormat>Widescreen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Sabon Next LT</vt:lpstr>
      <vt:lpstr>Trebuchet MS</vt:lpstr>
      <vt:lpstr>Custom</vt:lpstr>
      <vt:lpstr>Job Portal with Resume Building</vt:lpstr>
      <vt:lpstr>Introduction</vt:lpstr>
      <vt:lpstr>PowerPoint Presentation</vt:lpstr>
      <vt:lpstr>PowerPoint Presentation</vt:lpstr>
      <vt:lpstr>PowerPoint Presentation</vt:lpstr>
      <vt:lpstr>Companies/ services</vt:lpstr>
      <vt:lpstr>Career advice</vt:lpstr>
      <vt:lpstr>Job alert / privacy policy</vt:lpstr>
      <vt:lpstr>about</vt:lpstr>
      <vt:lpstr>Contact us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Portal with Resume Building</dc:title>
  <dc:subject/>
  <dc:creator>HYDREX DRANZR</dc:creator>
  <cp:lastModifiedBy>sumit shaw</cp:lastModifiedBy>
  <cp:revision>8</cp:revision>
  <dcterms:created xsi:type="dcterms:W3CDTF">2025-01-13T06:39:59Z</dcterms:created>
  <dcterms:modified xsi:type="dcterms:W3CDTF">2025-01-13T14:36:55Z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